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D1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2" d="100"/>
          <a:sy n="42" d="100"/>
        </p:scale>
        <p:origin x="54" y="16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21D91-1E46-49D0-8084-AB4467C3722F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B4813-F39F-45DF-9FDD-203EE233ED4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loud 6"/>
          <p:cNvSpPr/>
          <p:nvPr userDrawn="1"/>
        </p:nvSpPr>
        <p:spPr>
          <a:xfrm>
            <a:off x="10186737" y="181604"/>
            <a:ext cx="1620252" cy="940759"/>
          </a:xfrm>
          <a:prstGeom prst="cloud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n 7"/>
          <p:cNvSpPr/>
          <p:nvPr userDrawn="1"/>
        </p:nvSpPr>
        <p:spPr>
          <a:xfrm>
            <a:off x="10427368" y="5273341"/>
            <a:ext cx="1540042" cy="1267326"/>
          </a:xfrm>
          <a:prstGeom prst="sun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096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21D91-1E46-49D0-8084-AB4467C3722F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B4813-F39F-45DF-9FDD-203EE233E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703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21D91-1E46-49D0-8084-AB4467C3722F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B4813-F39F-45DF-9FDD-203EE233E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979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21D91-1E46-49D0-8084-AB4467C3722F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B4813-F39F-45DF-9FDD-203EE233E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33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21D91-1E46-49D0-8084-AB4467C3722F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B4813-F39F-45DF-9FDD-203EE233E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892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21D91-1E46-49D0-8084-AB4467C3722F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B4813-F39F-45DF-9FDD-203EE233E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567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21D91-1E46-49D0-8084-AB4467C3722F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B4813-F39F-45DF-9FDD-203EE233E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645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21D91-1E46-49D0-8084-AB4467C3722F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B4813-F39F-45DF-9FDD-203EE233E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409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21D91-1E46-49D0-8084-AB4467C3722F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B4813-F39F-45DF-9FDD-203EE233E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40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21D91-1E46-49D0-8084-AB4467C3722F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B4813-F39F-45DF-9FDD-203EE233E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303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21D91-1E46-49D0-8084-AB4467C3722F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B4813-F39F-45DF-9FDD-203EE233E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240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21D91-1E46-49D0-8084-AB4467C3722F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B4813-F39F-45DF-9FDD-203EE233E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17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dirty="0" smtClean="0"/>
              <a:t>Super Mario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lowchart: Process 3"/>
          <p:cNvSpPr/>
          <p:nvPr/>
        </p:nvSpPr>
        <p:spPr>
          <a:xfrm>
            <a:off x="352926" y="5831304"/>
            <a:ext cx="2743200" cy="770021"/>
          </a:xfrm>
          <a:prstGeom prst="flowChartProcess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dirty="0" smtClean="0">
                <a:hlinkClick r:id="rId2" action="ppaction://hlinksldjump"/>
              </a:rPr>
              <a:t>Start</a:t>
            </a:r>
            <a:endParaRPr lang="en-US" sz="3200" dirty="0"/>
          </a:p>
        </p:txBody>
      </p:sp>
      <p:sp>
        <p:nvSpPr>
          <p:cNvPr id="5" name="Flowchart: Process 4">
            <a:hlinkClick r:id="rId3" action="ppaction://hlinksldjump"/>
          </p:cNvPr>
          <p:cNvSpPr/>
          <p:nvPr/>
        </p:nvSpPr>
        <p:spPr>
          <a:xfrm>
            <a:off x="4563979" y="5831305"/>
            <a:ext cx="2743200" cy="770021"/>
          </a:xfrm>
          <a:prstGeom prst="flowChartProcess">
            <a:avLst/>
          </a:prstGeom>
          <a:solidFill>
            <a:srgbClr val="92D05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dirty="0" smtClean="0"/>
              <a:t>Help</a:t>
            </a:r>
            <a:endParaRPr lang="en-US" sz="3200" dirty="0"/>
          </a:p>
        </p:txBody>
      </p:sp>
      <p:sp>
        <p:nvSpPr>
          <p:cNvPr id="6" name="Flowchart: Process 5"/>
          <p:cNvSpPr/>
          <p:nvPr/>
        </p:nvSpPr>
        <p:spPr>
          <a:xfrm>
            <a:off x="8775032" y="5831304"/>
            <a:ext cx="2743200" cy="770021"/>
          </a:xfrm>
          <a:prstGeom prst="flowChartProcess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dirty="0" smtClean="0"/>
              <a:t>O </a:t>
            </a:r>
            <a:r>
              <a:rPr lang="sr-Latn-RS" sz="3200" dirty="0" smtClean="0">
                <a:hlinkClick r:id="rId4" action="ppaction://hlinksldjump"/>
              </a:rPr>
              <a:t>Autoru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54967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sr-Latn-RS" dirty="0" smtClean="0"/>
              <a:t>Prvi nivo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27962"/>
            <a:ext cx="2343931" cy="323003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251157" y="3449053"/>
            <a:ext cx="1363579" cy="340894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683762" y="5117432"/>
            <a:ext cx="1363579" cy="174056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0595" y="3930316"/>
            <a:ext cx="2019145" cy="286718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33137" y="615878"/>
            <a:ext cx="2117558" cy="103052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dirty="0" smtClean="0">
                <a:solidFill>
                  <a:schemeClr val="tx1"/>
                </a:solidFill>
              </a:rPr>
              <a:t>Preskoči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0" name="Flowchart: Connector 9"/>
          <p:cNvSpPr/>
          <p:nvPr/>
        </p:nvSpPr>
        <p:spPr>
          <a:xfrm>
            <a:off x="8047341" y="3018362"/>
            <a:ext cx="689810" cy="609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882609" y="662781"/>
            <a:ext cx="2117558" cy="103052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smtClean="0">
                <a:solidFill>
                  <a:schemeClr val="tx1"/>
                </a:solidFill>
              </a:rPr>
              <a:t>Gadjaj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293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61 -0.04467 L 0.00261 -0.04444 C 0.00209 -0.05486 0.00183 -0.06504 0.00131 -0.07523 C 0.00105 -0.07916 -3.75E-6 -0.08287 -3.75E-6 -0.0868 C -3.75E-6 -0.11898 0.00052 -0.15092 0.00131 -0.18287 C 0.00131 -0.1868 0.00222 -0.19051 0.00261 -0.19444 C 0.003 -0.19907 0.00352 -0.20393 0.00391 -0.20856 C 0.00443 -0.21713 0.00443 -0.22569 0.00521 -0.23426 C 0.00573 -0.23981 0.00717 -0.24514 0.00782 -0.25069 C 0.00847 -0.25532 0.00886 -0.25995 0.00912 -0.26481 C 0.00964 -0.27176 0.0099 -0.2787 0.01042 -0.28565 C 0.01081 -0.29051 0.01133 -0.29514 0.01172 -0.29977 C 0.01276 -0.31065 0.01342 -0.32176 0.01446 -0.33264 C 0.01485 -0.33727 0.01537 -0.3419 0.01576 -0.34653 C 0.01719 -0.36366 0.01667 -0.36088 0.01836 -0.37708 C 0.02032 -0.39629 0.01888 -0.38125 0.02097 -0.39815 C 0.02305 -0.41504 0.02123 -0.40416 0.02357 -0.41666 C 0.02409 -0.42222 0.02461 -0.43217 0.02631 -0.43773 C 0.02696 -0.44028 0.02813 -0.44236 0.02891 -0.44491 C 0.02982 -0.44791 0.03047 -0.45116 0.03151 -0.45416 C 0.03269 -0.45741 0.03425 -0.46041 0.03542 -0.46366 C 0.03946 -0.47338 0.03881 -0.475 0.04597 -0.48472 C 0.05599 -0.49815 0.04636 -0.48611 0.05651 -0.49629 C 0.06368 -0.50347 0.05717 -0.49907 0.06446 -0.50324 C 0.06888 -0.51134 0.06537 -0.50671 0.07357 -0.51041 C 0.075 -0.51088 0.07618 -0.51204 0.07761 -0.51273 C 0.08503 -0.51597 0.08269 -0.51366 0.08946 -0.51736 C 0.09206 -0.51875 0.09467 -0.5206 0.09727 -0.52199 C 0.09857 -0.52291 0.10013 -0.52291 0.10131 -0.5243 C 0.10261 -0.52592 0.10365 -0.52824 0.10521 -0.52916 C 0.10769 -0.53055 0.11055 -0.53032 0.11315 -0.53148 C 0.11446 -0.53194 0.11576 -0.5331 0.11706 -0.53379 C 0.11875 -0.53472 0.12058 -0.53518 0.12227 -0.53611 C 0.1237 -0.5368 0.12487 -0.53773 0.12631 -0.53842 C 0.128 -0.53935 0.12982 -0.53981 0.13151 -0.54074 C 0.13412 -0.54213 0.13672 -0.54398 0.13946 -0.54537 C 0.14076 -0.54629 0.14206 -0.54722 0.14336 -0.54768 C 0.14558 -0.54861 0.14779 -0.54907 0.14987 -0.55023 C 0.15261 -0.55139 0.15521 -0.55324 0.15782 -0.55486 C 0.15912 -0.55555 0.16042 -0.55694 0.16172 -0.55717 L 0.18412 -0.55949 C 0.18763 -0.56065 0.19258 -0.56227 0.19597 -0.56412 C 0.2 -0.56643 0.20782 -0.57106 0.20782 -0.57083 C 0.21446 -0.57037 0.22097 -0.57037 0.22761 -0.56875 C 0.24102 -0.56574 0.23412 -0.56528 0.24206 -0.5618 C 0.24427 -0.56088 0.24636 -0.56041 0.24857 -0.55949 C 0.25 -0.55879 0.25118 -0.55764 0.25261 -0.55717 C 0.25599 -0.55602 0.25964 -0.55555 0.26302 -0.55486 C 0.27266 -0.55671 0.27292 -0.55579 0.28021 -0.55949 C 0.28933 -0.56412 0.278 -0.55903 0.28933 -0.56643 C 0.29102 -0.56759 0.29297 -0.56805 0.29467 -0.56875 C 0.31172 -0.56805 0.32891 -0.56805 0.34584 -0.56643 C 0.34727 -0.56643 0.34844 -0.56504 0.34974 -0.56412 C 0.35209 -0.56273 0.3543 -0.56088 0.35638 -0.55949 C 0.35769 -0.55856 0.35912 -0.55833 0.36029 -0.55717 C 0.3625 -0.55532 0.36849 -0.54861 0.37097 -0.54537 C 0.37279 -0.54329 0.37448 -0.54074 0.37631 -0.53842 C 0.38425 -0.52847 0.3823 -0.53079 0.38946 -0.5243 C 0.39076 -0.52129 0.3918 -0.51782 0.39336 -0.51504 C 0.39714 -0.50833 0.39701 -0.5118 0.40131 -0.5081 C 0.40456 -0.50509 0.40834 -0.49861 0.41042 -0.49398 C 0.41198 -0.49028 0.41289 -0.48611 0.41446 -0.48217 C 0.41693 -0.47592 0.42032 -0.4706 0.42227 -0.46366 C 0.42318 -0.46041 0.42422 -0.45741 0.42487 -0.45416 C 0.42552 -0.45185 0.42552 -0.4493 0.42631 -0.44722 C 0.42774 -0.44236 0.42982 -0.43773 0.43151 -0.4331 C 0.43243 -0.43079 0.43347 -0.4287 0.43412 -0.42616 L 0.43672 -0.41666 C 0.4375 -0.41204 0.43829 -0.40509 0.43946 -0.40046 C 0.44024 -0.39722 0.44115 -0.39421 0.44206 -0.39097 C 0.44532 -0.3625 0.44167 -0.39213 0.44467 -0.37222 C 0.44909 -0.34329 0.44558 -0.36273 0.44857 -0.34653 C 0.45222 -0.29537 0.44675 -0.37662 0.45131 -0.28102 C 0.45469 -0.20625 0.45391 -0.28102 0.45391 -0.20625 " pathEditMode="relative" rAng="0" ptsTypes="AAAAAAAAAAAAAAAAAAAAAAAAAAAAAAAAAAAAAAAAAAAAAAAAAAAAAAAAAAAAAAAAAAAAAAAAAA">
                                      <p:cBhvr>
                                        <p:cTn id="6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35" y="-26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1.85185E-6 L 2.91667E-6 1.85185E-6 C 0.00482 0.00139 0.00976 0.00139 0.01445 0.00463 C 0.01706 0.00625 0.01862 0.01134 0.02096 0.01389 C 0.02213 0.01528 0.0237 0.01528 0.025 0.0162 C 0.02669 0.01759 0.02851 0.01921 0.03021 0.02083 C 0.03685 0.02778 0.03151 0.0243 0.03945 0.03032 C 0.04258 0.03264 0.04531 0.03333 0.0487 0.03495 C 0.05 0.03565 0.05117 0.0368 0.0526 0.03727 C 0.05469 0.03819 0.0569 0.03912 0.05911 0.03958 C 0.06614 0.04143 0.08021 0.04444 0.08021 0.04444 C 0.08372 0.04745 0.08711 0.05116 0.09075 0.0537 C 0.09427 0.05625 0.09935 0.05949 0.1026 0.06296 C 0.10443 0.06505 0.10599 0.06805 0.10781 0.07014 C 0.11341 0.07639 0.11341 0.07384 0.11966 0.0794 C 0.12109 0.08079 0.12226 0.0831 0.1237 0.08403 C 0.12617 0.08611 0.12903 0.08657 0.13151 0.08889 C 0.13502 0.0919 0.13841 0.09606 0.14206 0.09815 C 0.14336 0.09884 0.14479 0.09954 0.14609 0.10046 C 0.14778 0.10185 0.14948 0.10393 0.1513 0.10509 C 0.15872 0.11088 0.15182 0.10324 0.16055 0.11227 C 0.16771 0.11944 0.1612 0.11505 0.16836 0.11921 C 0.17513 0.13102 0.1664 0.11713 0.175 0.12616 C 0.17604 0.12731 0.17656 0.12986 0.1776 0.13102 C 0.17877 0.13217 0.18034 0.13217 0.18151 0.13333 C 0.18294 0.13449 0.18411 0.13657 0.18555 0.13796 C 0.18724 0.13958 0.18906 0.14097 0.19075 0.14259 C 0.19375 0.14792 0.19219 0.14722 0.19479 0.14722 " pathEditMode="relative" ptsTypes="AAAAAAAAAAAAAAAAAAAAAAAAAAAA"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Drugi nivo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139" y="1539353"/>
            <a:ext cx="8873390" cy="5568052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663" y="1202009"/>
            <a:ext cx="709236" cy="977357"/>
          </a:xfrm>
          <a:prstGeom prst="rect">
            <a:avLst/>
          </a:prstGeom>
        </p:spPr>
      </p:pic>
      <p:sp>
        <p:nvSpPr>
          <p:cNvPr id="11" name="Flowchart: Process 10"/>
          <p:cNvSpPr/>
          <p:nvPr/>
        </p:nvSpPr>
        <p:spPr>
          <a:xfrm>
            <a:off x="352928" y="2179366"/>
            <a:ext cx="1604211" cy="851380"/>
          </a:xfrm>
          <a:prstGeom prst="flowChart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dirty="0" smtClean="0">
                <a:solidFill>
                  <a:schemeClr val="tx1"/>
                </a:solidFill>
              </a:rPr>
              <a:t>GO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478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3.7037E-6 L -3.125E-6 -3.7037E-6 C 0.00039 0.03496 0.00039 0.07014 0.0013 0.10509 C 0.0013 0.10764 0.00248 0.10972 0.00261 0.11227 C 0.00339 0.16921 0.00313 0.22616 0.00391 0.28287 C 0.00417 0.29884 0.00521 0.30185 0.00782 0.31574 C 0.00821 0.31806 0.00821 0.32107 0.00912 0.32269 L 0.01315 0.32986 C 0.01394 0.33287 0.01459 0.33634 0.01576 0.33912 C 0.0168 0.3419 0.01862 0.34329 0.01966 0.34607 C 0.02045 0.34815 0.02019 0.35116 0.02097 0.35324 C 0.0224 0.35671 0.02448 0.35949 0.0263 0.3625 C 0.02878 0.3669 0.03086 0.37153 0.03412 0.37431 C 0.03828 0.37755 0.04297 0.3794 0.04727 0.38125 C 0.04857 0.38287 0.04987 0.38472 0.0513 0.38588 C 0.05248 0.38704 0.05417 0.38681 0.05521 0.3882 C 0.05638 0.39005 0.0569 0.39306 0.05782 0.39537 C 0.05808 0.40394 0.06068 0.45695 0.05782 0.47477 C 0.05742 0.47755 0.04935 0.4882 0.04857 0.48889 C 0.0461 0.49097 0.04076 0.49352 0.04076 0.49352 C 0.03946 0.49514 0.03828 0.49722 0.03672 0.49815 C 0.03516 0.49954 0.03321 0.49977 0.03151 0.50046 C 0.02227 0.50533 0.03412 0.50116 0.01836 0.50533 C 0.01511 0.50718 0.01302 0.50764 0.01042 0.51227 C 0.00938 0.51435 0.00873 0.5169 0.00782 0.51921 C 0.00742 0.52315 0.00703 0.52708 0.00651 0.53102 C 0.00612 0.53403 0.00521 0.53704 0.00521 0.54028 C 0.00521 0.55509 0.00573 0.56991 0.00651 0.58472 C 0.00664 0.58727 0.00716 0.58958 0.00782 0.5919 C 0.00886 0.59514 0.01055 0.59792 0.01172 0.60116 C 0.01263 0.60347 0.01328 0.60625 0.01446 0.6081 C 0.01602 0.61088 0.01797 0.61273 0.01966 0.61528 C 0.02644 0.62546 0.02032 0.62107 0.03021 0.62454 C 0.03854 0.63449 0.02904 0.62454 0.04336 0.63148 C 0.04519 0.63241 0.04675 0.63565 0.04857 0.63634 C 0.05378 0.63796 0.05912 0.63773 0.06446 0.63866 L 0.09206 0.63634 L 0.16042 0.63148 C 0.16094 0.62917 0.16146 0.62685 0.16172 0.62454 C 0.16224 0.6206 0.16224 0.61667 0.16302 0.61296 C 0.16367 0.61019 0.16485 0.6081 0.16576 0.60579 C 0.1681 0.58912 0.1655 0.60324 0.16966 0.58958 C 0.17644 0.56713 0.17136 0.575 0.17891 0.56597 C 0.17969 0.56366 0.18034 0.56111 0.18151 0.55903 C 0.18255 0.55718 0.18464 0.55671 0.18542 0.5544 C 0.18685 0.55023 0.18724 0.54491 0.18802 0.54028 C 0.18854 0.53796 0.18907 0.53565 0.18933 0.53333 C 0.19024 0.52616 0.19011 0.51968 0.19336 0.51458 C 0.19571 0.51088 0.19805 0.50556 0.20117 0.50533 L 0.23802 0.50301 C 0.24024 0.50046 0.24271 0.49884 0.24466 0.49583 C 0.24584 0.49398 0.2461 0.49074 0.24727 0.48889 C 0.24844 0.48681 0.24987 0.48565 0.25117 0.48426 C 0.2543 0.46227 0.25 0.48912 0.25651 0.4632 C 0.25716 0.46019 0.25716 0.45671 0.25782 0.45371 C 0.25847 0.45046 0.25951 0.44746 0.26042 0.44445 C 0.26003 0.41945 0.2599 0.39445 0.25912 0.36945 C 0.25899 0.36713 0.25808 0.36505 0.25782 0.3625 C 0.25716 0.35787 0.25677 0.35324 0.25651 0.34838 C 0.25586 0.33912 0.2556 0.32986 0.25521 0.32037 C 0.25469 0.3088 0.2556 0.29653 0.25391 0.28542 C 0.25326 0.28148 0.25078 0.27917 0.24857 0.27824 C 0.24297 0.27593 0.23724 0.27685 0.23151 0.27593 C 0.22969 0.27523 0.228 0.27431 0.22617 0.27361 C 0.22409 0.27269 0.22175 0.27246 0.21966 0.2713 C 0.2138 0.26806 0.21354 0.26713 0.20912 0.26204 C 0.20821 0.25949 0.20703 0.25764 0.20651 0.25486 C 0.2056 0.2507 0.20404 0.22917 0.20391 0.22685 C 0.20534 0.13357 0.19063 0.15509 0.21042 0.14491 C 0.21172 0.14421 0.21302 0.14329 0.21433 0.14259 L 0.27097 0.14491 C 0.27448 0.14514 0.278 0.14653 0.28151 0.14722 C 0.28581 0.14815 0.29024 0.14861 0.29466 0.14954 C 0.29688 0.15023 0.29896 0.15139 0.30117 0.15185 C 0.30651 0.15301 0.31172 0.15347 0.31706 0.1544 C 0.31875 0.15741 0.32084 0.16019 0.32227 0.16366 C 0.32383 0.16736 0.3267 0.18102 0.32748 0.18472 C 0.328 0.19954 0.32813 0.21435 0.32878 0.22917 C 0.32917 0.23449 0.33112 0.23912 0.33282 0.24329 C 0.33412 0.2463 0.33542 0.24931 0.33672 0.25255 C 0.33972 0.26019 0.33894 0.26019 0.34336 0.26667 C 0.34453 0.26829 0.34597 0.26968 0.34727 0.2713 C 0.35729 0.2706 0.36745 0.27107 0.37748 0.26898 C 0.37904 0.26852 0.37995 0.26528 0.38151 0.26435 C 0.38308 0.26296 0.38503 0.26273 0.38672 0.26204 C 0.38763 0.25949 0.38867 0.25741 0.38933 0.25486 C 0.39011 0.25185 0.3905 0.24884 0.39063 0.2456 C 0.39141 0.22755 0.39128 0.20972 0.39193 0.19167 C 0.39219 0.18843 0.39519 0.17685 0.39597 0.17546 C 0.3987 0.16945 0.4013 0.1625 0.40521 0.15903 C 0.4069 0.15741 0.4086 0.15579 0.41042 0.1544 C 0.41172 0.15324 0.41302 0.15255 0.41433 0.15185 C 0.4211 0.14861 0.42162 0.14908 0.43008 0.14722 C 0.43568 0.14491 0.43972 0.14259 0.44597 0.14259 C 0.4836 0.14259 0.52136 0.14421 0.55912 0.14491 C 0.5599 0.14653 0.56107 0.14769 0.56172 0.14954 C 0.56237 0.15162 0.56263 0.15417 0.56302 0.15671 C 0.56394 0.16273 0.56407 0.16968 0.56563 0.17546 L 0.56823 0.18472 C 0.56875 0.19097 0.56875 0.19722 0.56966 0.20347 C 0.57005 0.20671 0.57149 0.20949 0.57227 0.21273 C 0.57539 0.22593 0.57123 0.21366 0.57617 0.22917 C 0.58021 0.2419 0.57774 0.23033 0.58008 0.24329 C 0.57969 0.25023 0.58099 0.25833 0.57878 0.26435 C 0.57735 0.26852 0.57357 0.26736 0.57097 0.26898 C 0.56966 0.26968 0.56836 0.27107 0.56693 0.2713 L 0.53802 0.27361 C 0.53334 0.2757 0.53242 0.275 0.52878 0.28056 C 0.52644 0.28426 0.52227 0.29236 0.52227 0.29236 C 0.52175 0.29468 0.52136 0.29699 0.52097 0.29931 C 0.52045 0.30255 0.52019 0.30556 0.51966 0.3088 C 0.51875 0.31343 0.51693 0.32269 0.51693 0.32269 C 0.51615 0.33426 0.51563 0.34421 0.51433 0.35556 C 0.51394 0.35857 0.51341 0.36181 0.51302 0.36482 C 0.51263 0.39676 0.51289 0.42894 0.51172 0.46088 C 0.51159 0.46574 0.50977 0.47014 0.50912 0.47477 C 0.50795 0.4831 0.50795 0.48611 0.50508 0.49352 C 0.50443 0.49537 0.50365 0.49722 0.50248 0.49815 C 0.49935 0.50116 0.4931 0.50347 0.48933 0.50533 C 0.48282 0.5044 0.47617 0.50301 0.46966 0.50301 C 0.46784 0.50301 0.46472 0.50208 0.46433 0.50533 C 0.46224 0.52199 0.4638 0.53958 0.46302 0.55671 C 0.46289 0.56065 0.46211 0.56458 0.46172 0.56852 C 0.45964 0.59306 0.46172 0.57986 0.45912 0.59421 C 0.45951 0.60046 0.4586 0.60741 0.46042 0.61296 C 0.46341 0.62199 0.46992 0.62292 0.47487 0.62454 L 0.55912 0.62222 C 0.58854 0.62222 0.58959 0.60949 0.58542 0.63148 C 0.58581 0.63866 0.58672 0.6456 0.58672 0.65255 C 0.58672 0.66597 0.58607 0.67917 0.58542 0.69236 C 0.58516 0.6963 0.58425 0.70023 0.58412 0.70417 C 0.58386 0.70949 0.58412 0.71505 0.58412 0.7206 " pathEditMode="relative" ptsTypes="AAAAAAAAAAAAAAAAAAAAAAAAAAAAAAAAAAAAAAAAAAAAAAAAAAAAAAAAAAAAAAAAAAAAAAAAAAAAAAAAAAAAAAAAAAAAAAAAAAAAAAAAAAAAAAAAAAAAAAAAAAAAAAAAAAAA">
                                      <p:cBhvr>
                                        <p:cTn id="6" dur="6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Game Over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an 3"/>
          <p:cNvSpPr/>
          <p:nvPr/>
        </p:nvSpPr>
        <p:spPr>
          <a:xfrm>
            <a:off x="1902995" y="4378336"/>
            <a:ext cx="2085474" cy="2711116"/>
          </a:xfrm>
          <a:prstGeom prst="can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6600" dirty="0" smtClean="0"/>
              <a:t>2.</a:t>
            </a:r>
            <a:endParaRPr lang="en-US" sz="6600" dirty="0"/>
          </a:p>
        </p:txBody>
      </p:sp>
      <p:sp>
        <p:nvSpPr>
          <p:cNvPr id="5" name="Can 4"/>
          <p:cNvSpPr/>
          <p:nvPr/>
        </p:nvSpPr>
        <p:spPr>
          <a:xfrm>
            <a:off x="5053263" y="3206886"/>
            <a:ext cx="2085474" cy="3882566"/>
          </a:xfrm>
          <a:prstGeom prst="can">
            <a:avLst/>
          </a:prstGeom>
          <a:solidFill>
            <a:srgbClr val="E8D14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6600" dirty="0" smtClean="0"/>
              <a:t>1.</a:t>
            </a:r>
            <a:endParaRPr lang="en-US" sz="6600" dirty="0"/>
          </a:p>
        </p:txBody>
      </p:sp>
      <p:sp>
        <p:nvSpPr>
          <p:cNvPr id="6" name="Can 5"/>
          <p:cNvSpPr/>
          <p:nvPr/>
        </p:nvSpPr>
        <p:spPr>
          <a:xfrm>
            <a:off x="7780422" y="4821405"/>
            <a:ext cx="2085474" cy="2268047"/>
          </a:xfrm>
          <a:prstGeom prst="can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6600" dirty="0" smtClean="0"/>
              <a:t>3.</a:t>
            </a:r>
            <a:endParaRPr lang="en-US" sz="6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034" y="531914"/>
            <a:ext cx="2343931" cy="3230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776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Help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737558" y="673768"/>
            <a:ext cx="1748589" cy="834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 smtClean="0"/>
              <a:t>Povratak na </a:t>
            </a:r>
            <a:r>
              <a:rPr lang="sr-Latn-RS" dirty="0" smtClean="0">
                <a:hlinkClick r:id="rId2" action="ppaction://hlinksldjump"/>
              </a:rPr>
              <a:t>prvu</a:t>
            </a:r>
            <a:r>
              <a:rPr lang="sr-Latn-RS" dirty="0" smtClean="0"/>
              <a:t> stranu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26695" y="1251284"/>
            <a:ext cx="24704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4800" dirty="0" smtClean="0"/>
              <a:t>Oružija:</a:t>
            </a:r>
            <a:endParaRPr lang="en-US" sz="4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252" y="1690688"/>
            <a:ext cx="2077453" cy="207745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915" y="4545247"/>
            <a:ext cx="3148621" cy="21001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552" y="2581372"/>
            <a:ext cx="5225321" cy="193319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26695" y="2581372"/>
            <a:ext cx="21496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4800" dirty="0" smtClean="0"/>
              <a:t>Mač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4800" dirty="0" smtClean="0"/>
              <a:t>Puška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4800" dirty="0" smtClean="0"/>
              <a:t>Pištolj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64769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O autoru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642811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600" dirty="0"/>
              <a:t>Super Mario </a:t>
            </a:r>
            <a:r>
              <a:rPr lang="en-US" sz="3600" dirty="0" smtClean="0"/>
              <a:t>je </a:t>
            </a:r>
            <a:r>
              <a:rPr lang="en-US" sz="3600" dirty="0" err="1"/>
              <a:t>serija</a:t>
            </a:r>
            <a:r>
              <a:rPr lang="en-US" sz="3600" dirty="0"/>
              <a:t> </a:t>
            </a:r>
            <a:r>
              <a:rPr lang="en-US" sz="3600" dirty="0" err="1"/>
              <a:t>platformskih</a:t>
            </a:r>
            <a:r>
              <a:rPr lang="en-US" sz="3600" dirty="0"/>
              <a:t> </a:t>
            </a:r>
            <a:r>
              <a:rPr lang="en-US" sz="3600" dirty="0" err="1"/>
              <a:t>igara</a:t>
            </a:r>
            <a:r>
              <a:rPr lang="en-US" sz="3600" dirty="0"/>
              <a:t> </a:t>
            </a:r>
            <a:r>
              <a:rPr lang="en-US" sz="3600" dirty="0" err="1"/>
              <a:t>koju</a:t>
            </a:r>
            <a:r>
              <a:rPr lang="en-US" sz="3600" dirty="0"/>
              <a:t> je </a:t>
            </a:r>
            <a:r>
              <a:rPr lang="en-US" sz="3600" dirty="0" err="1"/>
              <a:t>kreirao</a:t>
            </a:r>
            <a:r>
              <a:rPr lang="en-US" sz="3600" dirty="0"/>
              <a:t> Nintendo u </a:t>
            </a:r>
            <a:r>
              <a:rPr lang="en-US" sz="3600" dirty="0" err="1"/>
              <a:t>kojoj</a:t>
            </a:r>
            <a:r>
              <a:rPr lang="en-US" sz="3600" dirty="0"/>
              <a:t> </a:t>
            </a:r>
            <a:r>
              <a:rPr lang="en-US" sz="3600" dirty="0" err="1"/>
              <a:t>glumi</a:t>
            </a:r>
            <a:r>
              <a:rPr lang="en-US" sz="3600" dirty="0"/>
              <a:t> </a:t>
            </a:r>
            <a:r>
              <a:rPr lang="en-US" sz="3600" dirty="0" err="1"/>
              <a:t>njihova</a:t>
            </a:r>
            <a:r>
              <a:rPr lang="en-US" sz="3600" dirty="0"/>
              <a:t> </a:t>
            </a:r>
            <a:r>
              <a:rPr lang="en-US" sz="3600" dirty="0" err="1"/>
              <a:t>maskota</a:t>
            </a:r>
            <a:r>
              <a:rPr lang="en-US" sz="3600" dirty="0"/>
              <a:t>, Mario . To je </a:t>
            </a:r>
            <a:r>
              <a:rPr lang="en-US" sz="3600" dirty="0" err="1"/>
              <a:t>centralna</a:t>
            </a:r>
            <a:r>
              <a:rPr lang="en-US" sz="3600" dirty="0"/>
              <a:t> </a:t>
            </a:r>
            <a:r>
              <a:rPr lang="en-US" sz="3600" dirty="0" err="1"/>
              <a:t>serija</a:t>
            </a:r>
            <a:r>
              <a:rPr lang="en-US" sz="3600" dirty="0"/>
              <a:t> </a:t>
            </a:r>
            <a:r>
              <a:rPr lang="en-US" sz="3600" dirty="0" err="1"/>
              <a:t>veće</a:t>
            </a:r>
            <a:r>
              <a:rPr lang="en-US" sz="3600" dirty="0"/>
              <a:t> Mario </a:t>
            </a:r>
            <a:r>
              <a:rPr lang="en-US" sz="3600" dirty="0" err="1"/>
              <a:t>franšize</a:t>
            </a:r>
            <a:r>
              <a:rPr lang="en-US" sz="3600" dirty="0"/>
              <a:t> . </a:t>
            </a:r>
            <a:r>
              <a:rPr lang="en-US" sz="3600" dirty="0" err="1"/>
              <a:t>Najmanje</a:t>
            </a:r>
            <a:r>
              <a:rPr lang="en-US" sz="3600" dirty="0"/>
              <a:t> </a:t>
            </a:r>
            <a:r>
              <a:rPr lang="en-US" sz="3600" dirty="0" err="1"/>
              <a:t>jedna</a:t>
            </a:r>
            <a:r>
              <a:rPr lang="en-US" sz="3600" dirty="0"/>
              <a:t> Super Mario </a:t>
            </a:r>
            <a:r>
              <a:rPr lang="en-US" sz="3600" dirty="0" err="1"/>
              <a:t>igra</a:t>
            </a:r>
            <a:r>
              <a:rPr lang="en-US" sz="3600" dirty="0"/>
              <a:t> je </a:t>
            </a:r>
            <a:r>
              <a:rPr lang="en-US" sz="3600" dirty="0" err="1"/>
              <a:t>objavljena</a:t>
            </a:r>
            <a:r>
              <a:rPr lang="en-US" sz="3600" dirty="0"/>
              <a:t> </a:t>
            </a:r>
            <a:r>
              <a:rPr lang="en-US" sz="3600" dirty="0" err="1"/>
              <a:t>za</a:t>
            </a:r>
            <a:r>
              <a:rPr lang="en-US" sz="3600" dirty="0"/>
              <a:t> </a:t>
            </a:r>
            <a:r>
              <a:rPr lang="en-US" sz="3600" dirty="0" err="1"/>
              <a:t>svaku</a:t>
            </a:r>
            <a:r>
              <a:rPr lang="en-US" sz="3600" dirty="0"/>
              <a:t> </a:t>
            </a:r>
            <a:r>
              <a:rPr lang="en-US" sz="3600" dirty="0" err="1"/>
              <a:t>veću</a:t>
            </a:r>
            <a:r>
              <a:rPr lang="en-US" sz="3600" dirty="0"/>
              <a:t> Nintendo </a:t>
            </a:r>
            <a:r>
              <a:rPr lang="en-US" sz="3600" dirty="0" err="1"/>
              <a:t>konzolu</a:t>
            </a:r>
            <a:r>
              <a:rPr lang="en-US" sz="3600" dirty="0"/>
              <a:t> </a:t>
            </a:r>
            <a:r>
              <a:rPr lang="en-US" sz="3600" dirty="0" err="1"/>
              <a:t>za</a:t>
            </a:r>
            <a:r>
              <a:rPr lang="en-US" sz="3600" dirty="0"/>
              <a:t> video </a:t>
            </a:r>
            <a:r>
              <a:rPr lang="en-US" sz="3600" dirty="0" err="1"/>
              <a:t>igre</a:t>
            </a:r>
            <a:r>
              <a:rPr lang="en-US" sz="3600" dirty="0"/>
              <a:t> . </a:t>
            </a:r>
            <a:r>
              <a:rPr lang="en-US" sz="3600" dirty="0" err="1"/>
              <a:t>Postoji</a:t>
            </a:r>
            <a:r>
              <a:rPr lang="en-US" sz="3600" dirty="0"/>
              <a:t> </a:t>
            </a:r>
            <a:r>
              <a:rPr lang="en-US" sz="3600" dirty="0" err="1"/>
              <a:t>više</a:t>
            </a:r>
            <a:r>
              <a:rPr lang="en-US" sz="3600" dirty="0"/>
              <a:t> od 20 </a:t>
            </a:r>
            <a:r>
              <a:rPr lang="en-US" sz="3600" dirty="0" err="1"/>
              <a:t>igara</a:t>
            </a:r>
            <a:r>
              <a:rPr lang="en-US" sz="3600" dirty="0"/>
              <a:t> u </a:t>
            </a:r>
            <a:r>
              <a:rPr lang="en-US" sz="3600" dirty="0" err="1"/>
              <a:t>seriji</a:t>
            </a:r>
            <a:r>
              <a:rPr lang="en-US" sz="3600" dirty="0"/>
              <a:t>.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8742947" y="433137"/>
            <a:ext cx="2470485" cy="10908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 smtClean="0">
                <a:hlinkClick r:id="rId2" action="ppaction://hlinksldjump"/>
              </a:rPr>
              <a:t>Povratak</a:t>
            </a:r>
            <a:r>
              <a:rPr lang="sr-Latn-RS" dirty="0" smtClean="0"/>
              <a:t> na prvu stranu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762" y="1758700"/>
            <a:ext cx="3475238" cy="492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05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Poruka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5913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/>
              <a:t>Super Mario je </a:t>
            </a:r>
            <a:r>
              <a:rPr lang="en-US" sz="4400" dirty="0" err="1" smtClean="0"/>
              <a:t>jedna</a:t>
            </a:r>
            <a:r>
              <a:rPr lang="en-US" sz="4400" dirty="0" smtClean="0"/>
              <a:t> od </a:t>
            </a:r>
            <a:r>
              <a:rPr lang="en-US" sz="4400" dirty="0" err="1" smtClean="0"/>
              <a:t>najzanimljivijih</a:t>
            </a:r>
            <a:r>
              <a:rPr lang="en-US" sz="4400" dirty="0" smtClean="0"/>
              <a:t> </a:t>
            </a:r>
            <a:r>
              <a:rPr lang="en-US" sz="4400" dirty="0" err="1" smtClean="0"/>
              <a:t>igrica</a:t>
            </a:r>
            <a:r>
              <a:rPr lang="en-US" sz="4400" dirty="0" smtClean="0"/>
              <a:t> I </a:t>
            </a:r>
            <a:r>
              <a:rPr lang="en-US" sz="4400" dirty="0" err="1" smtClean="0"/>
              <a:t>zato</a:t>
            </a:r>
            <a:r>
              <a:rPr lang="en-US" sz="4400" dirty="0" smtClean="0"/>
              <a:t> je </a:t>
            </a:r>
            <a:r>
              <a:rPr lang="en-US" sz="4400" dirty="0" err="1" smtClean="0"/>
              <a:t>treba</a:t>
            </a:r>
            <a:r>
              <a:rPr lang="en-US" sz="4400" dirty="0" smtClean="0"/>
              <a:t> </a:t>
            </a:r>
            <a:r>
              <a:rPr lang="en-US" sz="4400" dirty="0" err="1" smtClean="0"/>
              <a:t>igrati</a:t>
            </a:r>
            <a:r>
              <a:rPr lang="en-US" sz="4400" dirty="0" smtClean="0"/>
              <a:t>.</a:t>
            </a:r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3160295" y="4026568"/>
            <a:ext cx="54382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 smtClean="0"/>
              <a:t>Kraj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803813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102</Words>
  <Application>Microsoft Office PowerPoint</Application>
  <PresentationFormat>Widescreen</PresentationFormat>
  <Paragraphs>25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Super Mario</vt:lpstr>
      <vt:lpstr>Prvi nivo</vt:lpstr>
      <vt:lpstr>Drugi nivo</vt:lpstr>
      <vt:lpstr>Game Over</vt:lpstr>
      <vt:lpstr>Help</vt:lpstr>
      <vt:lpstr>O autoru</vt:lpstr>
      <vt:lpstr>Poruka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 Mario</dc:title>
  <dc:creator>MK-1</dc:creator>
  <cp:lastModifiedBy>MK-1</cp:lastModifiedBy>
  <cp:revision>8</cp:revision>
  <dcterms:created xsi:type="dcterms:W3CDTF">2023-01-25T14:55:24Z</dcterms:created>
  <dcterms:modified xsi:type="dcterms:W3CDTF">2023-01-25T16:19:31Z</dcterms:modified>
</cp:coreProperties>
</file>